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4C3C"/>
    <a:srgbClr val="FFF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3BCE1-C50D-8F6A-4B14-E437B9703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A4CE72-2CF0-9FF5-9B06-341BD36B8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9A5B35-D925-5FEB-106C-048F28B02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5C4A-DA77-473A-8EBE-34D7E6235D5A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A64DB2-EEF9-8434-3A70-80FD364CA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22D916-634D-3E38-F3C7-F96F55A8E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73E88-51BD-4CE2-91D7-5BBB54D2E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606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9D050A-A3BB-A9DA-69A7-AF026F95F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5D76956-9E80-BE2A-BE6D-21B43A4EC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FD2B22-5ED1-FE38-A4F5-F6A119798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5C4A-DA77-473A-8EBE-34D7E6235D5A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5CB396-85F4-D452-84D1-1766639B4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CA0FEB4-5AA1-CDDA-38EC-6251D51A2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73E88-51BD-4CE2-91D7-5BBB54D2E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3185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59A9B7B-516C-F717-74BB-5B564DB72B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1D54BBB-39F5-A2D3-4C13-E7525A30A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E857987-A6E0-AF66-0E55-584CB7F09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5C4A-DA77-473A-8EBE-34D7E6235D5A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DFE6277-9290-F20A-A9C9-348801DCE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E030A8-9463-4C96-C056-41099410C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73E88-51BD-4CE2-91D7-5BBB54D2E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23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43DBA8-0000-F4A6-F988-8995CD2FF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007A1C-5F56-B0AC-CC0A-7F75E2767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5AA18E-6F31-FBAC-4F0E-63159C9A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5C4A-DA77-473A-8EBE-34D7E6235D5A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0AE150-9623-D263-1515-F806E644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8761BEC-50C3-0E26-7ACB-B0A6AF40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73E88-51BD-4CE2-91D7-5BBB54D2E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21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91677-CD44-03B9-4450-0D0802DDF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7AA1B74-1E8C-1F28-B2E4-F29055355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8AB207-DBE8-FD73-70B2-D570C6E66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5C4A-DA77-473A-8EBE-34D7E6235D5A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3FB4E3F-9C94-1F0B-411C-62CF3A16B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0D2E3DE-947E-0BF4-C389-D68686FE5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73E88-51BD-4CE2-91D7-5BBB54D2E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37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C35E8B-48F3-DE54-BEF3-C4EBCC6EA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4496C1-2445-7141-9E04-E2CEE442C1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35E3066-DA03-3AC2-A538-1662DF33A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3970898-2853-B328-3CF4-A35ABA209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5C4A-DA77-473A-8EBE-34D7E6235D5A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53F2E0E-72F0-7AF8-83D9-D694C66B2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3FF8B23-D8DF-B3A5-719A-CA68C5B43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73E88-51BD-4CE2-91D7-5BBB54D2E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279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F63E2-5461-1DF6-F3AB-BF4147C5C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9A0F129-D92C-E194-DC54-252B168AA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ED13198-2550-9DAA-4445-CBE95B3F64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B2B8107-4329-57D7-A9B7-70F00CDD81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F97E4D3-C691-B864-B681-826BD4568D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E56C90-E329-45F4-FAE2-F12FB7F58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5C4A-DA77-473A-8EBE-34D7E6235D5A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D32BC51-EEA9-A5EE-B5FB-1C5FE885D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9BB1B25-CDDD-DEC6-3CBA-31B78CB3A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73E88-51BD-4CE2-91D7-5BBB54D2E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86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BA694E-8060-972D-6867-45989D2F3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671699D-8A57-3DAE-5032-D7A10F871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5C4A-DA77-473A-8EBE-34D7E6235D5A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7AAE490-BAA9-CA1B-E33F-378B37051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55FF404-485D-CACA-F6BD-06FA91BF7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73E88-51BD-4CE2-91D7-5BBB54D2E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479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A8910B1-2BC0-DC85-152D-CB36DBBC9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5C4A-DA77-473A-8EBE-34D7E6235D5A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55BC4E8-E1FA-FD2A-CBE8-AC043B50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3E1B87A-D383-C2E0-E120-A6A90246E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73E88-51BD-4CE2-91D7-5BBB54D2E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107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CA9C8A-8A65-D2DD-B3FF-937A3B0A0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5288B49-36C8-D2F4-E968-799C76434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3E2AF0-1C33-FD0F-1395-D91762133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07C8148-05F4-2967-6C8D-CA3ED5419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5C4A-DA77-473A-8EBE-34D7E6235D5A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C531581-4F3A-81CC-2470-FC0169AF4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615DD94-D7B7-985E-565C-AB80C2EE2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73E88-51BD-4CE2-91D7-5BBB54D2E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831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43F83A-E47D-18F5-C234-A1B5943C3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664EB12-C277-535B-FDC1-D4B335E343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FB46F0A-73FA-6C1B-02EE-73A329275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DF802C3-6E4C-CA0C-535A-A07125B8E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05C4A-DA77-473A-8EBE-34D7E6235D5A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A557DED-1FEE-BD79-BCF3-A6CA8E32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F9EC40E-044F-7D85-015B-8618E8359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73E88-51BD-4CE2-91D7-5BBB54D2E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981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4C9E83F-516C-D01E-D565-80091D957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34770CD-4D5D-A576-A13E-AEF550ABB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D3D00E-72A8-8681-01A6-8985CF7F2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405C4A-DA77-473A-8EBE-34D7E6235D5A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9DF0E3D-70AC-AE56-9A6B-776C7E668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46C144-D52D-0B2C-2BA6-61A8B9B2FC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E73E88-51BD-4CE2-91D7-5BBB54D2E6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162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5">
            <a:alpha val="9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BA46C272-C066-7173-6D64-263701486DC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4288"/>
            <a:ext cx="12192000" cy="1463040"/>
          </a:xfrm>
          <a:prstGeom prst="rect">
            <a:avLst/>
          </a:prstGeom>
        </p:spPr>
      </p:pic>
      <p:grpSp>
        <p:nvGrpSpPr>
          <p:cNvPr id="2" name="Agrupar 1">
            <a:extLst>
              <a:ext uri="{FF2B5EF4-FFF2-40B4-BE49-F238E27FC236}">
                <a16:creationId xmlns:a16="http://schemas.microsoft.com/office/drawing/2014/main" id="{CD16AF12-EC34-D9ED-D655-4E6D528E0D38}"/>
              </a:ext>
            </a:extLst>
          </p:cNvPr>
          <p:cNvGrpSpPr/>
          <p:nvPr/>
        </p:nvGrpSpPr>
        <p:grpSpPr>
          <a:xfrm>
            <a:off x="134938" y="823056"/>
            <a:ext cx="11922124" cy="5211887"/>
            <a:chOff x="-2714" y="722139"/>
            <a:chExt cx="11922124" cy="5211887"/>
          </a:xfrm>
        </p:grpSpPr>
        <p:pic>
          <p:nvPicPr>
            <p:cNvPr id="8" name="Imagem 7" descr="Uma imagem contendo Mapa&#10;&#10;Descrição gerada automaticamente">
              <a:extLst>
                <a:ext uri="{FF2B5EF4-FFF2-40B4-BE49-F238E27FC236}">
                  <a16:creationId xmlns:a16="http://schemas.microsoft.com/office/drawing/2014/main" id="{96EE8D4A-3D9D-095B-755F-BE8166DD48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14" y="722139"/>
              <a:ext cx="6265862" cy="5211887"/>
            </a:xfrm>
            <a:prstGeom prst="rect">
              <a:avLst/>
            </a:prstGeom>
          </p:spPr>
        </p:pic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6B3E4605-F31E-5D84-8DC1-408AC70A0C6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742908" y="2847734"/>
              <a:ext cx="6176502" cy="2032773"/>
            </a:xfrm>
            <a:prstGeom prst="rect">
              <a:avLst/>
            </a:prstGeom>
          </p:spPr>
        </p:pic>
      </p:grpSp>
      <p:pic>
        <p:nvPicPr>
          <p:cNvPr id="12" name="Imagem 11">
            <a:extLst>
              <a:ext uri="{FF2B5EF4-FFF2-40B4-BE49-F238E27FC236}">
                <a16:creationId xmlns:a16="http://schemas.microsoft.com/office/drawing/2014/main" id="{C81C18E1-4532-B5EE-1E35-DD636A404EE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533" y="-66243"/>
            <a:ext cx="12411023" cy="1662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72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5">
            <a:alpha val="9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224EE3B-7C85-BA7B-3A36-16FAD971A1C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4288"/>
            <a:ext cx="12192000" cy="146304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248E9FE-87CE-AE51-9A84-F7E1387D37D0}"/>
              </a:ext>
            </a:extLst>
          </p:cNvPr>
          <p:cNvSpPr txBox="1"/>
          <p:nvPr/>
        </p:nvSpPr>
        <p:spPr>
          <a:xfrm>
            <a:off x="2035277" y="1524001"/>
            <a:ext cx="8121445" cy="3055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rgbClr val="1D4C3C"/>
                </a:solidFill>
                <a:latin typeface="Century Gothic" panose="020B0502020202020204" pitchFamily="34" charset="0"/>
              </a:rPr>
              <a:t>Título se tiver</a:t>
            </a:r>
          </a:p>
          <a:p>
            <a:pPr algn="ctr"/>
            <a:r>
              <a:rPr lang="pt-BR" sz="2400" i="1" dirty="0">
                <a:solidFill>
                  <a:srgbClr val="1D4C3C"/>
                </a:solidFill>
                <a:latin typeface="Century Gothic" panose="020B0502020202020204" pitchFamily="34" charset="0"/>
              </a:rPr>
              <a:t>Subtítulo se tiver</a:t>
            </a:r>
          </a:p>
          <a:p>
            <a:pPr algn="ctr"/>
            <a:endParaRPr lang="pt-BR" sz="3200" b="1" dirty="0">
              <a:solidFill>
                <a:srgbClr val="1D4C3C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Lorem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ipsum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dolor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sit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amet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,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consectetuer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adipiscing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elit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,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sed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diam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nonummy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nibh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euismod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tincidunt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ut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laoreet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dolore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magna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aliquam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erat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volutpat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. Ut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wisi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enim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ad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minim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veniam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, quis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nostrud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exerci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tation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ullamcorper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suscipit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lobortis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nisl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ut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aliquip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ex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ea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commodo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 </a:t>
            </a:r>
            <a:r>
              <a:rPr lang="pt-BR" dirty="0" err="1">
                <a:solidFill>
                  <a:srgbClr val="1D4C3C"/>
                </a:solidFill>
                <a:latin typeface="Century Gothic" panose="020B0502020202020204" pitchFamily="34" charset="0"/>
              </a:rPr>
              <a:t>consequat</a:t>
            </a:r>
            <a:r>
              <a:rPr lang="pt-BR" dirty="0">
                <a:solidFill>
                  <a:srgbClr val="1D4C3C"/>
                </a:solidFill>
                <a:latin typeface="Century Gothic" panose="020B0502020202020204" pitchFamily="34" charset="0"/>
              </a:rPr>
              <a:t>. </a:t>
            </a:r>
            <a:endParaRPr lang="pt-BR" b="1" dirty="0">
              <a:solidFill>
                <a:srgbClr val="1D4C3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002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F5">
            <a:alpha val="9882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56D11E00-7361-A631-5701-4A0348F8DE1D}"/>
              </a:ext>
            </a:extLst>
          </p:cNvPr>
          <p:cNvSpPr/>
          <p:nvPr/>
        </p:nvSpPr>
        <p:spPr>
          <a:xfrm>
            <a:off x="0" y="5968290"/>
            <a:ext cx="12192000" cy="88971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E0736C9-CA42-2C6F-6A93-F017BB973DDB}"/>
              </a:ext>
            </a:extLst>
          </p:cNvPr>
          <p:cNvSpPr txBox="1"/>
          <p:nvPr/>
        </p:nvSpPr>
        <p:spPr>
          <a:xfrm>
            <a:off x="1936953" y="1352433"/>
            <a:ext cx="868188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0" i="0" dirty="0">
                <a:solidFill>
                  <a:srgbClr val="1D4C3C"/>
                </a:solidFill>
                <a:effectLst/>
                <a:latin typeface="Century Gothic" panose="020B0502020202020204" pitchFamily="34" charset="0"/>
              </a:rPr>
              <a:t>Obrigado/a!</a:t>
            </a:r>
          </a:p>
          <a:p>
            <a:pPr algn="ctr"/>
            <a:endParaRPr lang="pt-BR" b="0" i="0" dirty="0">
              <a:solidFill>
                <a:srgbClr val="1D4C3C"/>
              </a:solidFill>
              <a:effectLst/>
              <a:latin typeface="Century Gothic" panose="020B0502020202020204" pitchFamily="34" charset="0"/>
            </a:endParaRPr>
          </a:p>
          <a:p>
            <a:pPr algn="ctr"/>
            <a:endParaRPr lang="pt-BR" b="0" i="0" dirty="0">
              <a:solidFill>
                <a:srgbClr val="1D4C3C"/>
              </a:solidFill>
              <a:effectLst/>
              <a:latin typeface="Century Gothic" panose="020B0502020202020204" pitchFamily="34" charset="0"/>
            </a:endParaRPr>
          </a:p>
          <a:p>
            <a:pPr algn="ctr"/>
            <a:r>
              <a:rPr lang="pt-BR" b="1" i="0" dirty="0">
                <a:solidFill>
                  <a:srgbClr val="1D4C3C"/>
                </a:solidFill>
                <a:effectLst/>
                <a:latin typeface="Century Gothic" panose="020B0502020202020204" pitchFamily="34" charset="0"/>
              </a:rPr>
              <a:t>[ Nome do participante ]</a:t>
            </a:r>
          </a:p>
          <a:p>
            <a:pPr algn="ctr"/>
            <a:r>
              <a:rPr lang="pt-BR" b="0" i="0" dirty="0">
                <a:solidFill>
                  <a:srgbClr val="1D4C3C"/>
                </a:solidFill>
                <a:effectLst/>
                <a:latin typeface="Century Gothic" panose="020B0502020202020204" pitchFamily="34" charset="0"/>
              </a:rPr>
              <a:t>[ Contato do participante ]</a:t>
            </a:r>
          </a:p>
          <a:p>
            <a:pPr algn="ctr"/>
            <a:endParaRPr lang="pt-BR" b="0" i="0" dirty="0">
              <a:solidFill>
                <a:srgbClr val="1D4C3C"/>
              </a:solidFill>
              <a:effectLst/>
              <a:latin typeface="Century Gothic" panose="020B0502020202020204" pitchFamily="34" charset="0"/>
            </a:endParaRPr>
          </a:p>
          <a:p>
            <a:pPr algn="ctr"/>
            <a:br>
              <a:rPr lang="pt-BR" b="0" i="0" dirty="0">
                <a:solidFill>
                  <a:srgbClr val="1D4C3C"/>
                </a:solidFill>
                <a:effectLst/>
                <a:latin typeface="Century Gothic" panose="020B0502020202020204" pitchFamily="34" charset="0"/>
              </a:rPr>
            </a:br>
            <a:endParaRPr lang="pt-BR" b="0" i="0" dirty="0">
              <a:solidFill>
                <a:srgbClr val="1D4C3C"/>
              </a:solidFill>
              <a:effectLst/>
              <a:latin typeface="Century Gothic" panose="020B0502020202020204" pitchFamily="34" charset="0"/>
            </a:endParaRPr>
          </a:p>
          <a:p>
            <a:pPr algn="ctr"/>
            <a:r>
              <a:rPr lang="pt-BR" sz="1600" b="1" i="0" dirty="0">
                <a:solidFill>
                  <a:srgbClr val="1D4C3C"/>
                </a:solidFill>
                <a:effectLst/>
                <a:latin typeface="Century Gothic" panose="020B0502020202020204" pitchFamily="34" charset="0"/>
              </a:rPr>
              <a:t>21ª Semana Nacional de Ciência e Tecnologia na Fiocruz</a:t>
            </a:r>
          </a:p>
          <a:p>
            <a:pPr algn="ctr"/>
            <a:r>
              <a:rPr lang="pt-BR" sz="1600" b="1" i="0" dirty="0">
                <a:solidFill>
                  <a:srgbClr val="1D4C3C"/>
                </a:solidFill>
                <a:effectLst/>
                <a:latin typeface="Century Gothic" panose="020B0502020202020204" pitchFamily="34" charset="0"/>
              </a:rPr>
              <a:t>De 15 a 19 de outubro</a:t>
            </a:r>
          </a:p>
          <a:p>
            <a:pPr algn="ctr"/>
            <a:r>
              <a:rPr lang="pt-BR" sz="1600" b="0" i="1" dirty="0">
                <a:solidFill>
                  <a:srgbClr val="1D4C3C"/>
                </a:solidFill>
                <a:effectLst/>
                <a:latin typeface="Century Gothic" panose="020B0502020202020204" pitchFamily="34" charset="0"/>
              </a:rPr>
              <a:t>snct.fiocruz.br</a:t>
            </a:r>
          </a:p>
          <a:p>
            <a:pPr algn="ctr"/>
            <a:endParaRPr lang="pt-BR" b="1" dirty="0">
              <a:solidFill>
                <a:srgbClr val="1D4C3C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2338DD9-F7ED-43D7-F4E2-7217BD16CC2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05250"/>
            <a:ext cx="12192000" cy="146304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08E802A2-2B0C-1AC6-8FE3-3E458852A6F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533" y="-66243"/>
            <a:ext cx="12411023" cy="1662795"/>
          </a:xfrm>
          <a:prstGeom prst="rect">
            <a:avLst/>
          </a:prstGeom>
        </p:spPr>
      </p:pic>
      <p:pic>
        <p:nvPicPr>
          <p:cNvPr id="7" name="Gráfico 6">
            <a:extLst>
              <a:ext uri="{FF2B5EF4-FFF2-40B4-BE49-F238E27FC236}">
                <a16:creationId xmlns:a16="http://schemas.microsoft.com/office/drawing/2014/main" id="{227B5B59-AF7B-3D64-8028-8ABC5C9B7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5355" y="6113103"/>
            <a:ext cx="11061290" cy="51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4115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87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Century Gothic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Robert Dos Santos Da Silva</dc:creator>
  <cp:lastModifiedBy>Robert Dos Santos Da Silva</cp:lastModifiedBy>
  <cp:revision>5</cp:revision>
  <dcterms:created xsi:type="dcterms:W3CDTF">2024-09-19T20:39:05Z</dcterms:created>
  <dcterms:modified xsi:type="dcterms:W3CDTF">2024-10-08T18:57:19Z</dcterms:modified>
</cp:coreProperties>
</file>